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8" r:id="rId4"/>
    <p:sldId id="269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58E3"/>
    <a:srgbClr val="DAC2F3"/>
    <a:srgbClr val="DF43F5"/>
    <a:srgbClr val="CFB3E5"/>
    <a:srgbClr val="000000"/>
    <a:srgbClr val="EC6FA7"/>
    <a:srgbClr val="FF2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9807C-812D-8CE0-6448-4F7834F95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E87A25-89B6-3745-81E4-9D44391E3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71738-859B-6D72-8CA1-BEE02D3A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3A6214-55C3-6211-CD9F-99BA2B41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C7390-17C4-4027-9821-BA29BD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FF74E-C765-EB0B-D106-70ADE950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878828-D589-687E-943C-400658DC0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11E837-2F18-F4EC-FF59-1760B3BA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5F79F-A5F2-8469-351F-1685D52B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EC6A19-0AF8-874D-A80B-02704CCBD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02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8A8213-B18A-00FE-2607-A2F9E8A90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4F6E9D-42E8-91A3-37A9-301AE3D86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C929DB-BE00-7E83-42F1-216F3A59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0D542C-CD74-306E-E7D8-812BA898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D8CAF-BC1E-5068-DD60-EFF7AB83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04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85480-B13D-AA63-F9A8-3132E656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0C4FD-553D-8F03-6A26-186DA083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C76ED5-440A-E8DB-E205-889EDB53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04E514-B59A-4F34-8627-81E209A0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58ECFB-66AD-0407-26F5-B57037DB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7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C1460-4ED3-B09D-73CA-82490735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D589CF-C1F9-6B00-B459-AFFFE7166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33DEFD-925D-807A-CEFC-5F9456A3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34E644-483B-85EB-0B04-8598F939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E61FAD-60F6-C5A1-F14F-18782A07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30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04552-D75B-D2BA-EE7E-0C4F642D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578521-E502-36CC-BA81-6391AD66B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CDF0E-9EEB-ED0E-F074-2E0810F8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3ABF70-7381-C3CF-7784-5C483B77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EA20FA-1518-E456-E891-61C61E28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57E38D-4FD6-6FB8-3747-F68E5C04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E2669-7F28-E58B-EBA1-90697C47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2F78A-3BD4-9FA5-B665-E34C43CA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A11888-23CA-4F27-CFB1-35370819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4412D8-4AAE-E8D5-98B4-8DB6BD73F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A14AFD-4E86-C2BB-5607-7D687BCBD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4FC23D-1CF0-A32A-374A-53C16699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B39F965-8F25-6B56-7247-E21515C3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8DFD7D-3048-7A99-1D6F-CCCE6FE6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58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455F4-C00A-52DE-D87A-E00B647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ED60D5-97E6-B3F7-3179-79FEA293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1C4D2-F4C4-615E-7292-5F96CD1C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645D91-D26D-6E95-BF10-CE63D36E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35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0A7051-4E3C-08A3-B989-101092BE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D16DA9-F7E2-D97B-DE37-A858DCC4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3A1D61-AF4E-FBE5-237D-C1E4BA14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2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DA21C-7D76-40A9-EB28-79F9BF89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DDBC3-EA5B-0B95-E986-FD432D593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99CDA6-CC0D-C140-C313-EB1A518F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F8E614-733F-707C-3E14-FAA6643C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2DE96C-AF76-1734-E2D4-2A093826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050BF2-169A-8907-5A10-5088ECD4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78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A20B8-3E0B-9523-B3FF-DEBDAC41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430360-467A-E48B-548F-D367F727B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06EE5C-502C-FC3A-C4DC-2598AE3A0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F5AC7-7DC5-D4FD-6E4E-8C12970F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88651C-BE22-77D0-7372-1FFE99ED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4EE65D-5DB4-6B90-6B2A-A6BD9319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3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4DCEB-ECEB-39DC-D759-4B450471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7C2749-CF04-7D11-B4CA-FF590F670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9C9557-7A7B-2E4E-DA54-BFB64598A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02650-D874-4FD7-B6F3-581262CABE8B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B38E75-D00B-CD68-98EB-3001C71BA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998593-403B-E7AD-C62E-21E44C1AF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8D3F7-2246-454D-A2EE-628A04DD37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1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8827BE-13B1-71ED-486F-98E6255A7339}"/>
              </a:ext>
            </a:extLst>
          </p:cNvPr>
          <p:cNvSpPr/>
          <p:nvPr/>
        </p:nvSpPr>
        <p:spPr>
          <a:xfrm>
            <a:off x="6797040" y="8878"/>
            <a:ext cx="539496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BF2C6A-10B7-4BCF-A766-3D928203F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9704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DB9255-9C35-5C70-26AE-0A57D2FC112B}"/>
              </a:ext>
            </a:extLst>
          </p:cNvPr>
          <p:cNvSpPr txBox="1"/>
          <p:nvPr/>
        </p:nvSpPr>
        <p:spPr>
          <a:xfrm rot="3446174">
            <a:off x="8661547" y="1607910"/>
            <a:ext cx="396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150" dirty="0">
                <a:solidFill>
                  <a:srgbClr val="EC6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VANDAM AI</a:t>
            </a:r>
            <a:endParaRPr lang="ru-RU" sz="6000" b="1" spc="-150" dirty="0">
              <a:solidFill>
                <a:srgbClr val="EC6F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1A0EA-0AFB-8B07-9ED0-D75E14D055FC}"/>
              </a:ext>
            </a:extLst>
          </p:cNvPr>
          <p:cNvSpPr txBox="1"/>
          <p:nvPr/>
        </p:nvSpPr>
        <p:spPr>
          <a:xfrm rot="3446174">
            <a:off x="7338067" y="6627601"/>
            <a:ext cx="396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150" dirty="0">
                <a:solidFill>
                  <a:srgbClr val="EC6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2023</a:t>
            </a:r>
            <a:endParaRPr lang="ru-RU" sz="4800" b="1" spc="-150" dirty="0">
              <a:solidFill>
                <a:srgbClr val="EC6F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31C004-8204-E659-AB61-B0E919E0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7007">
            <a:off x="4828265" y="1798731"/>
            <a:ext cx="8606777" cy="30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667E1F-8F5C-385C-30CF-DDF17E647B21}"/>
              </a:ext>
            </a:extLst>
          </p:cNvPr>
          <p:cNvSpPr/>
          <p:nvPr/>
        </p:nvSpPr>
        <p:spPr>
          <a:xfrm>
            <a:off x="4506410" y="0"/>
            <a:ext cx="7685590" cy="68491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2CED0-CAB1-5251-9AA1-B90A7B01962A}"/>
              </a:ext>
            </a:extLst>
          </p:cNvPr>
          <p:cNvSpPr txBox="1"/>
          <p:nvPr/>
        </p:nvSpPr>
        <p:spPr>
          <a:xfrm>
            <a:off x="6909035" y="4055500"/>
            <a:ext cx="4825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п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риложение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взаимодействует с пользователем, принимает поисковый запрос и запрашива</a:t>
            </a:r>
            <a:r>
              <a:rPr lang="ru-RU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ет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у ChatGPT краткий 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пересказ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статей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соответствующих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поисковому</a:t>
            </a:r>
            <a:r>
              <a:rPr lang="en-US" sz="1800" spc="-75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800" spc="-75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запросу</a:t>
            </a:r>
            <a:endParaRPr lang="en-US" sz="1800" spc="-75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44CB87-FDF7-CD19-E1FE-CE22E645B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311788" cy="6866878"/>
          </a:xfrm>
          <a:prstGeom prst="rect">
            <a:avLst/>
          </a:prstGeom>
        </p:spPr>
      </p:pic>
      <p:sp>
        <p:nvSpPr>
          <p:cNvPr id="2" name="Прямоугольник 6">
            <a:extLst>
              <a:ext uri="{FF2B5EF4-FFF2-40B4-BE49-F238E27FC236}">
                <a16:creationId xmlns:a16="http://schemas.microsoft.com/office/drawing/2014/main" id="{8827135D-C2DA-7CBD-0156-E1760CA50D99}"/>
              </a:ext>
            </a:extLst>
          </p:cNvPr>
          <p:cNvSpPr/>
          <p:nvPr/>
        </p:nvSpPr>
        <p:spPr>
          <a:xfrm rot="10800000">
            <a:off x="0" y="8871"/>
            <a:ext cx="2506980" cy="6971047"/>
          </a:xfrm>
          <a:custGeom>
            <a:avLst/>
            <a:gdLst>
              <a:gd name="connsiteX0" fmla="*/ 0 w 8935453"/>
              <a:gd name="connsiteY0" fmla="*/ 0 h 6858000"/>
              <a:gd name="connsiteX1" fmla="*/ 8935453 w 8935453"/>
              <a:gd name="connsiteY1" fmla="*/ 0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4957813 w 8935453"/>
              <a:gd name="connsiteY1" fmla="*/ 18288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8390001 w 8935453"/>
              <a:gd name="connsiteY1" fmla="*/ 141459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578612"/>
              <a:gd name="connsiteY0" fmla="*/ 0 h 6858000"/>
              <a:gd name="connsiteX1" fmla="*/ 8390001 w 8578612"/>
              <a:gd name="connsiteY1" fmla="*/ 141459 h 6858000"/>
              <a:gd name="connsiteX2" fmla="*/ 8578612 w 8578612"/>
              <a:gd name="connsiteY2" fmla="*/ 6858000 h 6858000"/>
              <a:gd name="connsiteX3" fmla="*/ 0 w 8578612"/>
              <a:gd name="connsiteY3" fmla="*/ 6858000 h 6858000"/>
              <a:gd name="connsiteX4" fmla="*/ 0 w 8578612"/>
              <a:gd name="connsiteY4" fmla="*/ 0 h 6858000"/>
              <a:gd name="connsiteX0" fmla="*/ 0 w 8635329"/>
              <a:gd name="connsiteY0" fmla="*/ 0 h 6858000"/>
              <a:gd name="connsiteX1" fmla="*/ 8635329 w 8635329"/>
              <a:gd name="connsiteY1" fmla="*/ 79458 h 6858000"/>
              <a:gd name="connsiteX2" fmla="*/ 8578612 w 8635329"/>
              <a:gd name="connsiteY2" fmla="*/ 6858000 h 6858000"/>
              <a:gd name="connsiteX3" fmla="*/ 0 w 8635329"/>
              <a:gd name="connsiteY3" fmla="*/ 6858000 h 6858000"/>
              <a:gd name="connsiteX4" fmla="*/ 0 w 8635329"/>
              <a:gd name="connsiteY4" fmla="*/ 0 h 6858000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6417530 w 65052859"/>
              <a:gd name="connsiteY3" fmla="*/ 6778542 h 6778542"/>
              <a:gd name="connsiteX4" fmla="*/ 0 w 65052859"/>
              <a:gd name="connsiteY4" fmla="*/ 56809 h 677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52859" h="6778542">
                <a:moveTo>
                  <a:pt x="0" y="56809"/>
                </a:moveTo>
                <a:lnTo>
                  <a:pt x="65052859" y="0"/>
                </a:lnTo>
                <a:lnTo>
                  <a:pt x="64996142" y="6778542"/>
                </a:lnTo>
                <a:lnTo>
                  <a:pt x="56417530" y="6778542"/>
                </a:lnTo>
                <a:lnTo>
                  <a:pt x="0" y="56809"/>
                </a:lnTo>
                <a:close/>
              </a:path>
            </a:pathLst>
          </a:cu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6">
            <a:extLst>
              <a:ext uri="{FF2B5EF4-FFF2-40B4-BE49-F238E27FC236}">
                <a16:creationId xmlns:a16="http://schemas.microsoft.com/office/drawing/2014/main" id="{23B3009D-1F0E-D3BB-07AC-7A97732358F1}"/>
              </a:ext>
            </a:extLst>
          </p:cNvPr>
          <p:cNvSpPr/>
          <p:nvPr/>
        </p:nvSpPr>
        <p:spPr>
          <a:xfrm rot="19412161">
            <a:off x="4709657" y="-3435280"/>
            <a:ext cx="7308821" cy="6939266"/>
          </a:xfrm>
          <a:custGeom>
            <a:avLst/>
            <a:gdLst>
              <a:gd name="connsiteX0" fmla="*/ 0 w 8935453"/>
              <a:gd name="connsiteY0" fmla="*/ 0 h 6858000"/>
              <a:gd name="connsiteX1" fmla="*/ 8935453 w 8935453"/>
              <a:gd name="connsiteY1" fmla="*/ 0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4957813 w 8935453"/>
              <a:gd name="connsiteY1" fmla="*/ 18288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8390001 w 8935453"/>
              <a:gd name="connsiteY1" fmla="*/ 141459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578612"/>
              <a:gd name="connsiteY0" fmla="*/ 0 h 6858000"/>
              <a:gd name="connsiteX1" fmla="*/ 8390001 w 8578612"/>
              <a:gd name="connsiteY1" fmla="*/ 141459 h 6858000"/>
              <a:gd name="connsiteX2" fmla="*/ 8578612 w 8578612"/>
              <a:gd name="connsiteY2" fmla="*/ 6858000 h 6858000"/>
              <a:gd name="connsiteX3" fmla="*/ 0 w 8578612"/>
              <a:gd name="connsiteY3" fmla="*/ 6858000 h 6858000"/>
              <a:gd name="connsiteX4" fmla="*/ 0 w 8578612"/>
              <a:gd name="connsiteY4" fmla="*/ 0 h 6858000"/>
              <a:gd name="connsiteX0" fmla="*/ 0 w 8635329"/>
              <a:gd name="connsiteY0" fmla="*/ 0 h 6858000"/>
              <a:gd name="connsiteX1" fmla="*/ 8635329 w 8635329"/>
              <a:gd name="connsiteY1" fmla="*/ 79458 h 6858000"/>
              <a:gd name="connsiteX2" fmla="*/ 8578612 w 8635329"/>
              <a:gd name="connsiteY2" fmla="*/ 6858000 h 6858000"/>
              <a:gd name="connsiteX3" fmla="*/ 0 w 8635329"/>
              <a:gd name="connsiteY3" fmla="*/ 6858000 h 6858000"/>
              <a:gd name="connsiteX4" fmla="*/ 0 w 8635329"/>
              <a:gd name="connsiteY4" fmla="*/ 0 h 6858000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6417530 w 65052859"/>
              <a:gd name="connsiteY3" fmla="*/ 6778542 h 6778542"/>
              <a:gd name="connsiteX4" fmla="*/ 0 w 65052859"/>
              <a:gd name="connsiteY4" fmla="*/ 56809 h 6778542"/>
              <a:gd name="connsiteX0" fmla="*/ 0 w 64996140"/>
              <a:gd name="connsiteY0" fmla="*/ 0 h 6721733"/>
              <a:gd name="connsiteX1" fmla="*/ 50346553 w 64996140"/>
              <a:gd name="connsiteY1" fmla="*/ 2632480 h 6721733"/>
              <a:gd name="connsiteX2" fmla="*/ 64996142 w 64996140"/>
              <a:gd name="connsiteY2" fmla="*/ 6721733 h 6721733"/>
              <a:gd name="connsiteX3" fmla="*/ 56417530 w 64996140"/>
              <a:gd name="connsiteY3" fmla="*/ 6721733 h 6721733"/>
              <a:gd name="connsiteX4" fmla="*/ 0 w 64996140"/>
              <a:gd name="connsiteY4" fmla="*/ 0 h 672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6140" h="6721733">
                <a:moveTo>
                  <a:pt x="0" y="0"/>
                </a:moveTo>
                <a:lnTo>
                  <a:pt x="50346553" y="2632480"/>
                </a:lnTo>
                <a:lnTo>
                  <a:pt x="64996142" y="6721733"/>
                </a:lnTo>
                <a:lnTo>
                  <a:pt x="56417530" y="6721733"/>
                </a:lnTo>
                <a:lnTo>
                  <a:pt x="0" y="0"/>
                </a:lnTo>
                <a:close/>
              </a:path>
            </a:pathLst>
          </a:cu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CB449-4B96-993A-5D3D-DC47F9FBB750}"/>
              </a:ext>
            </a:extLst>
          </p:cNvPr>
          <p:cNvSpPr txBox="1"/>
          <p:nvPr/>
        </p:nvSpPr>
        <p:spPr>
          <a:xfrm>
            <a:off x="6909035" y="2590374"/>
            <a:ext cx="3401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rgbClr val="DAC2F3"/>
                </a:solidFill>
                <a:latin typeface="Aptos" panose="020B0004020202020204" pitchFamily="34" charset="0"/>
              </a:rPr>
              <a:t>КОНЦЕПТ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427BA0-0DAE-E3C7-739F-9A1FFDB073AF}"/>
              </a:ext>
            </a:extLst>
          </p:cNvPr>
          <p:cNvSpPr/>
          <p:nvPr/>
        </p:nvSpPr>
        <p:spPr>
          <a:xfrm>
            <a:off x="7039864" y="3438718"/>
            <a:ext cx="2185416" cy="45719"/>
          </a:xfrm>
          <a:prstGeom prst="rect">
            <a:avLst/>
          </a:prstGeom>
          <a:solidFill>
            <a:srgbClr val="DAC2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4374FF-BDDD-241E-2460-DCAD8D47A6F5}"/>
              </a:ext>
            </a:extLst>
          </p:cNvPr>
          <p:cNvSpPr/>
          <p:nvPr/>
        </p:nvSpPr>
        <p:spPr>
          <a:xfrm>
            <a:off x="6746477" y="2448560"/>
            <a:ext cx="4825766" cy="3423920"/>
          </a:xfrm>
          <a:prstGeom prst="rect">
            <a:avLst/>
          </a:prstGeom>
          <a:noFill/>
          <a:ln w="19050">
            <a:solidFill>
              <a:srgbClr val="A658E3">
                <a:alpha val="3607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6">
            <a:extLst>
              <a:ext uri="{FF2B5EF4-FFF2-40B4-BE49-F238E27FC236}">
                <a16:creationId xmlns:a16="http://schemas.microsoft.com/office/drawing/2014/main" id="{80E73D31-DF8D-9398-1287-CFB6C44D4147}"/>
              </a:ext>
            </a:extLst>
          </p:cNvPr>
          <p:cNvSpPr/>
          <p:nvPr/>
        </p:nvSpPr>
        <p:spPr>
          <a:xfrm rot="9758574">
            <a:off x="11048256" y="-839974"/>
            <a:ext cx="3541456" cy="2569477"/>
          </a:xfrm>
          <a:custGeom>
            <a:avLst/>
            <a:gdLst>
              <a:gd name="connsiteX0" fmla="*/ 0 w 8935453"/>
              <a:gd name="connsiteY0" fmla="*/ 0 h 6858000"/>
              <a:gd name="connsiteX1" fmla="*/ 8935453 w 8935453"/>
              <a:gd name="connsiteY1" fmla="*/ 0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4957813 w 8935453"/>
              <a:gd name="connsiteY1" fmla="*/ 18288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8390001 w 8935453"/>
              <a:gd name="connsiteY1" fmla="*/ 141459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578612"/>
              <a:gd name="connsiteY0" fmla="*/ 0 h 6858000"/>
              <a:gd name="connsiteX1" fmla="*/ 8390001 w 8578612"/>
              <a:gd name="connsiteY1" fmla="*/ 141459 h 6858000"/>
              <a:gd name="connsiteX2" fmla="*/ 8578612 w 8578612"/>
              <a:gd name="connsiteY2" fmla="*/ 6858000 h 6858000"/>
              <a:gd name="connsiteX3" fmla="*/ 0 w 8578612"/>
              <a:gd name="connsiteY3" fmla="*/ 6858000 h 6858000"/>
              <a:gd name="connsiteX4" fmla="*/ 0 w 8578612"/>
              <a:gd name="connsiteY4" fmla="*/ 0 h 6858000"/>
              <a:gd name="connsiteX0" fmla="*/ 0 w 8635329"/>
              <a:gd name="connsiteY0" fmla="*/ 0 h 6858000"/>
              <a:gd name="connsiteX1" fmla="*/ 8635329 w 8635329"/>
              <a:gd name="connsiteY1" fmla="*/ 79458 h 6858000"/>
              <a:gd name="connsiteX2" fmla="*/ 8578612 w 8635329"/>
              <a:gd name="connsiteY2" fmla="*/ 6858000 h 6858000"/>
              <a:gd name="connsiteX3" fmla="*/ 0 w 8635329"/>
              <a:gd name="connsiteY3" fmla="*/ 6858000 h 6858000"/>
              <a:gd name="connsiteX4" fmla="*/ 0 w 8635329"/>
              <a:gd name="connsiteY4" fmla="*/ 0 h 6858000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6417530 w 65052859"/>
              <a:gd name="connsiteY3" fmla="*/ 6778542 h 6778542"/>
              <a:gd name="connsiteX4" fmla="*/ 0 w 65052859"/>
              <a:gd name="connsiteY4" fmla="*/ 56809 h 6778542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3775330 w 65052859"/>
              <a:gd name="connsiteY3" fmla="*/ 3641678 h 6778542"/>
              <a:gd name="connsiteX4" fmla="*/ 0 w 65052859"/>
              <a:gd name="connsiteY4" fmla="*/ 56809 h 6778542"/>
              <a:gd name="connsiteX0" fmla="*/ 0 w 65052859"/>
              <a:gd name="connsiteY0" fmla="*/ 56809 h 3641678"/>
              <a:gd name="connsiteX1" fmla="*/ 65052859 w 65052859"/>
              <a:gd name="connsiteY1" fmla="*/ 0 h 3641678"/>
              <a:gd name="connsiteX2" fmla="*/ 64965975 w 65052859"/>
              <a:gd name="connsiteY2" fmla="*/ 2385016 h 3641678"/>
              <a:gd name="connsiteX3" fmla="*/ 53775330 w 65052859"/>
              <a:gd name="connsiteY3" fmla="*/ 3641678 h 3641678"/>
              <a:gd name="connsiteX4" fmla="*/ 0 w 65052859"/>
              <a:gd name="connsiteY4" fmla="*/ 56809 h 3641678"/>
              <a:gd name="connsiteX0" fmla="*/ 0 w 65052859"/>
              <a:gd name="connsiteY0" fmla="*/ 56809 h 2488929"/>
              <a:gd name="connsiteX1" fmla="*/ 65052859 w 65052859"/>
              <a:gd name="connsiteY1" fmla="*/ 0 h 2488929"/>
              <a:gd name="connsiteX2" fmla="*/ 64965975 w 65052859"/>
              <a:gd name="connsiteY2" fmla="*/ 2385016 h 2488929"/>
              <a:gd name="connsiteX3" fmla="*/ 55805189 w 65052859"/>
              <a:gd name="connsiteY3" fmla="*/ 2488929 h 2488929"/>
              <a:gd name="connsiteX4" fmla="*/ 0 w 65052859"/>
              <a:gd name="connsiteY4" fmla="*/ 56809 h 248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52859" h="2488929">
                <a:moveTo>
                  <a:pt x="0" y="56809"/>
                </a:moveTo>
                <a:lnTo>
                  <a:pt x="65052859" y="0"/>
                </a:lnTo>
                <a:lnTo>
                  <a:pt x="64965975" y="2385016"/>
                </a:lnTo>
                <a:lnTo>
                  <a:pt x="55805189" y="2488929"/>
                </a:lnTo>
                <a:lnTo>
                  <a:pt x="0" y="56809"/>
                </a:lnTo>
                <a:close/>
              </a:path>
            </a:pathLst>
          </a:cu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3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667E1F-8F5C-385C-30CF-DDF17E647B21}"/>
              </a:ext>
            </a:extLst>
          </p:cNvPr>
          <p:cNvSpPr/>
          <p:nvPr/>
        </p:nvSpPr>
        <p:spPr>
          <a:xfrm>
            <a:off x="0" y="-7198"/>
            <a:ext cx="12192000" cy="6870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CB449-4B96-993A-5D3D-DC47F9FBB750}"/>
              </a:ext>
            </a:extLst>
          </p:cNvPr>
          <p:cNvSpPr txBox="1"/>
          <p:nvPr/>
        </p:nvSpPr>
        <p:spPr>
          <a:xfrm>
            <a:off x="124972" y="2492753"/>
            <a:ext cx="1699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DAC2F3"/>
                </a:solidFill>
                <a:latin typeface="Aptos" panose="020B0004020202020204" pitchFamily="34" charset="0"/>
              </a:rPr>
              <a:t>БИБЛИОТЕКИ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427BA0-0DAE-E3C7-739F-9A1FFDB073AF}"/>
              </a:ext>
            </a:extLst>
          </p:cNvPr>
          <p:cNvSpPr/>
          <p:nvPr/>
        </p:nvSpPr>
        <p:spPr>
          <a:xfrm>
            <a:off x="248282" y="4733470"/>
            <a:ext cx="981078" cy="45719"/>
          </a:xfrm>
          <a:prstGeom prst="rect">
            <a:avLst/>
          </a:prstGeom>
          <a:solidFill>
            <a:srgbClr val="DAC2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4211A9-CFBF-0818-1507-E60D4EC654AE}"/>
              </a:ext>
            </a:extLst>
          </p:cNvPr>
          <p:cNvSpPr/>
          <p:nvPr/>
        </p:nvSpPr>
        <p:spPr>
          <a:xfrm>
            <a:off x="1775870" y="-7198"/>
            <a:ext cx="2589066" cy="3432041"/>
          </a:xfrm>
          <a:prstGeom prst="rect">
            <a:avLst/>
          </a:prstGeom>
          <a:solidFill>
            <a:srgbClr val="A658E3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DAC2F3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4E5AA2-7702-ED76-8D83-C374905B8C18}"/>
              </a:ext>
            </a:extLst>
          </p:cNvPr>
          <p:cNvSpPr/>
          <p:nvPr/>
        </p:nvSpPr>
        <p:spPr>
          <a:xfrm>
            <a:off x="4364938" y="3428999"/>
            <a:ext cx="2617608" cy="3429001"/>
          </a:xfrm>
          <a:prstGeom prst="rect">
            <a:avLst/>
          </a:pr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8076C93-91B4-6F5C-3C0B-2EDA5BF5CA4A}"/>
              </a:ext>
            </a:extLst>
          </p:cNvPr>
          <p:cNvSpPr/>
          <p:nvPr/>
        </p:nvSpPr>
        <p:spPr>
          <a:xfrm>
            <a:off x="6989916" y="-7199"/>
            <a:ext cx="2605187" cy="3432041"/>
          </a:xfrm>
          <a:prstGeom prst="rect">
            <a:avLst/>
          </a:pr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BADEE6-654B-73FF-0720-0FBD041B0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" t="7768" r="3861" b="1747"/>
          <a:stretch/>
        </p:blipFill>
        <p:spPr>
          <a:xfrm>
            <a:off x="4372306" y="1944"/>
            <a:ext cx="2617608" cy="3422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5B9CB-6794-AE05-84AF-269044042336}"/>
              </a:ext>
            </a:extLst>
          </p:cNvPr>
          <p:cNvSpPr txBox="1"/>
          <p:nvPr/>
        </p:nvSpPr>
        <p:spPr>
          <a:xfrm>
            <a:off x="1961888" y="739325"/>
            <a:ext cx="2228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75" dirty="0">
                <a:solidFill>
                  <a:schemeClr val="bg1"/>
                </a:solidFill>
                <a:cs typeface="Myanmar Text" panose="020B0502040204020203" pitchFamily="34" charset="0"/>
              </a:rPr>
              <a:t>МОЖЕТ ПРЕОБРАЗОВАТЬ РАЗМЕТКУ В ДЕРЕВО СИНТАКСИЧЕСКОГО РАЗБОРА</a:t>
            </a:r>
            <a:endParaRPr lang="ru-RU" sz="2000" dirty="0">
              <a:cs typeface="Myanmar Tex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24B14-9BEF-ED2C-8E89-CDEC6907A9FB}"/>
              </a:ext>
            </a:extLst>
          </p:cNvPr>
          <p:cNvSpPr txBox="1"/>
          <p:nvPr/>
        </p:nvSpPr>
        <p:spPr>
          <a:xfrm>
            <a:off x="4281957" y="4775266"/>
            <a:ext cx="272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spc="-75" dirty="0">
                <a:solidFill>
                  <a:schemeClr val="bg1"/>
                </a:solidFill>
                <a:cs typeface="Myanmar Text" panose="020B0502040204020203" pitchFamily="34" charset="0"/>
              </a:rPr>
              <a:t>БИБЛИОТЕКА ПУТИ</a:t>
            </a:r>
            <a:endParaRPr lang="ru-RU" sz="2400" dirty="0">
              <a:cs typeface="Myanmar Text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CFB2D6-3085-B8CA-A86F-BB868DF464C2}"/>
              </a:ext>
            </a:extLst>
          </p:cNvPr>
          <p:cNvSpPr/>
          <p:nvPr/>
        </p:nvSpPr>
        <p:spPr>
          <a:xfrm>
            <a:off x="9592908" y="3427897"/>
            <a:ext cx="2605187" cy="3446670"/>
          </a:xfrm>
          <a:prstGeom prst="rect">
            <a:avLst/>
          </a:pr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F1354-9AF5-8A8A-005B-A25860825649}"/>
              </a:ext>
            </a:extLst>
          </p:cNvPr>
          <p:cNvSpPr txBox="1"/>
          <p:nvPr/>
        </p:nvSpPr>
        <p:spPr>
          <a:xfrm>
            <a:off x="6928140" y="1504608"/>
            <a:ext cx="272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75" dirty="0">
                <a:solidFill>
                  <a:schemeClr val="bg1"/>
                </a:solidFill>
                <a:cs typeface="Myanmar Text" panose="020B0502040204020203" pitchFamily="34" charset="0"/>
              </a:rPr>
              <a:t>ДЛЯ ПОДКЛЮЧЕНИЯ ИИ</a:t>
            </a:r>
            <a:endParaRPr lang="ru-RU" sz="2000" dirty="0">
              <a:cs typeface="Myanmar Tex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DDC5C-BABA-A386-3ACE-BF9F1EF5C5AC}"/>
              </a:ext>
            </a:extLst>
          </p:cNvPr>
          <p:cNvSpPr txBox="1"/>
          <p:nvPr/>
        </p:nvSpPr>
        <p:spPr>
          <a:xfrm>
            <a:off x="9512831" y="4384186"/>
            <a:ext cx="272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75" dirty="0">
                <a:solidFill>
                  <a:schemeClr val="bg1"/>
                </a:solidFill>
                <a:cs typeface="Myanmar Text" panose="020B0502040204020203" pitchFamily="34" charset="0"/>
              </a:rPr>
              <a:t>ОНЛАЙН-РЕДАКТОР, ИНТЕРАКТИВНАЯ ПАНЕЛЬ, ОТОБРАЖЕНИЕ РЕЗУЛЬТАТОВ В РЕАЛЬНОМ ВРЕМЕНИ</a:t>
            </a:r>
          </a:p>
          <a:p>
            <a:pPr algn="ctr"/>
            <a:endParaRPr lang="ru-RU" sz="2000" dirty="0">
              <a:cs typeface="Myanmar Tex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984C07-A147-841C-17FD-40CD1FDDC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6" t="11113" r="12101" b="10544"/>
          <a:stretch/>
        </p:blipFill>
        <p:spPr bwMode="auto">
          <a:xfrm>
            <a:off x="6982546" y="3424841"/>
            <a:ext cx="2624569" cy="343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7E30BB-425C-3B18-5F5E-1A26C791A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8" t="5294" r="11657" b="1691"/>
          <a:stretch/>
        </p:blipFill>
        <p:spPr>
          <a:xfrm>
            <a:off x="9605189" y="4376"/>
            <a:ext cx="2594179" cy="342878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609E885-D910-63F8-BD6B-8180FE6F6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6" t="8739" r="9827" b="5125"/>
          <a:stretch/>
        </p:blipFill>
        <p:spPr>
          <a:xfrm>
            <a:off x="1808593" y="3433158"/>
            <a:ext cx="2546260" cy="33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667E1F-8F5C-385C-30CF-DDF17E647B21}"/>
              </a:ext>
            </a:extLst>
          </p:cNvPr>
          <p:cNvSpPr/>
          <p:nvPr/>
        </p:nvSpPr>
        <p:spPr>
          <a:xfrm>
            <a:off x="0" y="-7198"/>
            <a:ext cx="12192000" cy="6870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CB449-4B96-993A-5D3D-DC47F9FBB750}"/>
              </a:ext>
            </a:extLst>
          </p:cNvPr>
          <p:cNvSpPr txBox="1"/>
          <p:nvPr/>
        </p:nvSpPr>
        <p:spPr>
          <a:xfrm>
            <a:off x="6321470" y="689779"/>
            <a:ext cx="450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DAC2F3"/>
                </a:solidFill>
                <a:latin typeface="Aptos" panose="020B0004020202020204" pitchFamily="34" charset="0"/>
              </a:rPr>
              <a:t>ПРИЛОЖЕНИЯ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427BA0-0DAE-E3C7-739F-9A1FFDB073AF}"/>
              </a:ext>
            </a:extLst>
          </p:cNvPr>
          <p:cNvSpPr/>
          <p:nvPr/>
        </p:nvSpPr>
        <p:spPr>
          <a:xfrm flipV="1">
            <a:off x="6462130" y="1426799"/>
            <a:ext cx="3118750" cy="45719"/>
          </a:xfrm>
          <a:prstGeom prst="rect">
            <a:avLst/>
          </a:prstGeom>
          <a:solidFill>
            <a:srgbClr val="DAC2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4E5AA2-7702-ED76-8D83-C374905B8C18}"/>
              </a:ext>
            </a:extLst>
          </p:cNvPr>
          <p:cNvSpPr/>
          <p:nvPr/>
        </p:nvSpPr>
        <p:spPr>
          <a:xfrm>
            <a:off x="6178676" y="585675"/>
            <a:ext cx="5470659" cy="3884725"/>
          </a:xfrm>
          <a:prstGeom prst="rect">
            <a:avLst/>
          </a:prstGeom>
          <a:noFill/>
          <a:ln w="19050">
            <a:solidFill>
              <a:srgbClr val="A658E3">
                <a:alpha val="3607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5B9CB-6794-AE05-84AF-269044042336}"/>
              </a:ext>
            </a:extLst>
          </p:cNvPr>
          <p:cNvSpPr txBox="1"/>
          <p:nvPr/>
        </p:nvSpPr>
        <p:spPr>
          <a:xfrm>
            <a:off x="1961888" y="739325"/>
            <a:ext cx="2228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75" dirty="0">
                <a:solidFill>
                  <a:schemeClr val="bg1"/>
                </a:solidFill>
                <a:cs typeface="Myanmar Text" panose="020B0502040204020203" pitchFamily="34" charset="0"/>
              </a:rPr>
              <a:t>МОЖЕТ ПРЕОБРАЗОВАТЬ РАЗМЕТКУ В ДЕРЕВО СИНТАКСИЧЕСКОГО РАЗБОРА</a:t>
            </a:r>
            <a:endParaRPr lang="ru-RU" sz="2000" dirty="0">
              <a:cs typeface="Myanmar Tex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24B14-9BEF-ED2C-8E89-CDEC6907A9FB}"/>
              </a:ext>
            </a:extLst>
          </p:cNvPr>
          <p:cNvSpPr txBox="1"/>
          <p:nvPr/>
        </p:nvSpPr>
        <p:spPr>
          <a:xfrm>
            <a:off x="1180818" y="3810066"/>
            <a:ext cx="272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spc="-75" dirty="0">
                <a:solidFill>
                  <a:schemeClr val="bg1"/>
                </a:solidFill>
                <a:cs typeface="Myanmar Text" panose="020B0502040204020203" pitchFamily="34" charset="0"/>
              </a:rPr>
              <a:t>БИБЛИОТЕКА ПУТИ</a:t>
            </a:r>
            <a:endParaRPr lang="ru-RU" sz="2400" dirty="0">
              <a:cs typeface="Myanmar Tex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DDC5C-BABA-A386-3ACE-BF9F1EF5C5AC}"/>
              </a:ext>
            </a:extLst>
          </p:cNvPr>
          <p:cNvSpPr txBox="1"/>
          <p:nvPr/>
        </p:nvSpPr>
        <p:spPr>
          <a:xfrm>
            <a:off x="7639171" y="2605846"/>
            <a:ext cx="38834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spc="-75" dirty="0">
                <a:solidFill>
                  <a:schemeClr val="bg1"/>
                </a:solidFill>
                <a:cs typeface="Myanmar Text" panose="020B0502040204020203" pitchFamily="34" charset="0"/>
              </a:rPr>
              <a:t>ОНЛАЙН-РЕДАКТОР, ИНТЕРАКТИВНАЯ ПАНЕЛЬ, ОТОБРАЖЕНИЕ РЕЗУЛЬТАТОВ В РЕАЛЬНОМ ВРЕМЕНИ</a:t>
            </a:r>
          </a:p>
          <a:p>
            <a:pPr algn="r"/>
            <a:endParaRPr lang="ru-RU" sz="2000" dirty="0">
              <a:cs typeface="Myanmar Text" panose="020B050204020402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85D9424-1B9A-0FD0-D64C-A5F8E71FCB3D}"/>
              </a:ext>
            </a:extLst>
          </p:cNvPr>
          <p:cNvSpPr/>
          <p:nvPr/>
        </p:nvSpPr>
        <p:spPr>
          <a:xfrm>
            <a:off x="-1568312" y="-25253"/>
            <a:ext cx="6893414" cy="68934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B71A2D2-7E62-0A33-DC9D-EEF086BAE20F}"/>
              </a:ext>
            </a:extLst>
          </p:cNvPr>
          <p:cNvSpPr/>
          <p:nvPr/>
        </p:nvSpPr>
        <p:spPr>
          <a:xfrm>
            <a:off x="2815462" y="2415238"/>
            <a:ext cx="4177847" cy="417784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6">
            <a:extLst>
              <a:ext uri="{FF2B5EF4-FFF2-40B4-BE49-F238E27FC236}">
                <a16:creationId xmlns:a16="http://schemas.microsoft.com/office/drawing/2014/main" id="{D7DB3DAC-A633-3713-63B5-ABA08C269DD2}"/>
              </a:ext>
            </a:extLst>
          </p:cNvPr>
          <p:cNvSpPr/>
          <p:nvPr/>
        </p:nvSpPr>
        <p:spPr>
          <a:xfrm rot="19606379">
            <a:off x="6466485" y="4287820"/>
            <a:ext cx="7308821" cy="6939266"/>
          </a:xfrm>
          <a:custGeom>
            <a:avLst/>
            <a:gdLst>
              <a:gd name="connsiteX0" fmla="*/ 0 w 8935453"/>
              <a:gd name="connsiteY0" fmla="*/ 0 h 6858000"/>
              <a:gd name="connsiteX1" fmla="*/ 8935453 w 8935453"/>
              <a:gd name="connsiteY1" fmla="*/ 0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4957813 w 8935453"/>
              <a:gd name="connsiteY1" fmla="*/ 18288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8390001 w 8935453"/>
              <a:gd name="connsiteY1" fmla="*/ 141459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578612"/>
              <a:gd name="connsiteY0" fmla="*/ 0 h 6858000"/>
              <a:gd name="connsiteX1" fmla="*/ 8390001 w 8578612"/>
              <a:gd name="connsiteY1" fmla="*/ 141459 h 6858000"/>
              <a:gd name="connsiteX2" fmla="*/ 8578612 w 8578612"/>
              <a:gd name="connsiteY2" fmla="*/ 6858000 h 6858000"/>
              <a:gd name="connsiteX3" fmla="*/ 0 w 8578612"/>
              <a:gd name="connsiteY3" fmla="*/ 6858000 h 6858000"/>
              <a:gd name="connsiteX4" fmla="*/ 0 w 8578612"/>
              <a:gd name="connsiteY4" fmla="*/ 0 h 6858000"/>
              <a:gd name="connsiteX0" fmla="*/ 0 w 8635329"/>
              <a:gd name="connsiteY0" fmla="*/ 0 h 6858000"/>
              <a:gd name="connsiteX1" fmla="*/ 8635329 w 8635329"/>
              <a:gd name="connsiteY1" fmla="*/ 79458 h 6858000"/>
              <a:gd name="connsiteX2" fmla="*/ 8578612 w 8635329"/>
              <a:gd name="connsiteY2" fmla="*/ 6858000 h 6858000"/>
              <a:gd name="connsiteX3" fmla="*/ 0 w 8635329"/>
              <a:gd name="connsiteY3" fmla="*/ 6858000 h 6858000"/>
              <a:gd name="connsiteX4" fmla="*/ 0 w 8635329"/>
              <a:gd name="connsiteY4" fmla="*/ 0 h 6858000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6417530 w 65052859"/>
              <a:gd name="connsiteY3" fmla="*/ 6778542 h 6778542"/>
              <a:gd name="connsiteX4" fmla="*/ 0 w 65052859"/>
              <a:gd name="connsiteY4" fmla="*/ 56809 h 6778542"/>
              <a:gd name="connsiteX0" fmla="*/ 0 w 64996140"/>
              <a:gd name="connsiteY0" fmla="*/ 0 h 6721733"/>
              <a:gd name="connsiteX1" fmla="*/ 50346553 w 64996140"/>
              <a:gd name="connsiteY1" fmla="*/ 2632480 h 6721733"/>
              <a:gd name="connsiteX2" fmla="*/ 64996142 w 64996140"/>
              <a:gd name="connsiteY2" fmla="*/ 6721733 h 6721733"/>
              <a:gd name="connsiteX3" fmla="*/ 56417530 w 64996140"/>
              <a:gd name="connsiteY3" fmla="*/ 6721733 h 6721733"/>
              <a:gd name="connsiteX4" fmla="*/ 0 w 64996140"/>
              <a:gd name="connsiteY4" fmla="*/ 0 h 672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6140" h="6721733">
                <a:moveTo>
                  <a:pt x="0" y="0"/>
                </a:moveTo>
                <a:lnTo>
                  <a:pt x="50346553" y="2632480"/>
                </a:lnTo>
                <a:lnTo>
                  <a:pt x="64996142" y="6721733"/>
                </a:lnTo>
                <a:lnTo>
                  <a:pt x="56417530" y="6721733"/>
                </a:lnTo>
                <a:lnTo>
                  <a:pt x="0" y="0"/>
                </a:lnTo>
                <a:close/>
              </a:path>
            </a:pathLst>
          </a:cu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25" name="Прямоугольник 6">
            <a:extLst>
              <a:ext uri="{FF2B5EF4-FFF2-40B4-BE49-F238E27FC236}">
                <a16:creationId xmlns:a16="http://schemas.microsoft.com/office/drawing/2014/main" id="{5821C4C8-4B24-6A07-5FFC-89B8F40E2596}"/>
              </a:ext>
            </a:extLst>
          </p:cNvPr>
          <p:cNvSpPr/>
          <p:nvPr/>
        </p:nvSpPr>
        <p:spPr>
          <a:xfrm rot="18165998">
            <a:off x="10635483" y="5452607"/>
            <a:ext cx="3541456" cy="2569477"/>
          </a:xfrm>
          <a:custGeom>
            <a:avLst/>
            <a:gdLst>
              <a:gd name="connsiteX0" fmla="*/ 0 w 8935453"/>
              <a:gd name="connsiteY0" fmla="*/ 0 h 6858000"/>
              <a:gd name="connsiteX1" fmla="*/ 8935453 w 8935453"/>
              <a:gd name="connsiteY1" fmla="*/ 0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4957813 w 8935453"/>
              <a:gd name="connsiteY1" fmla="*/ 18288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935453"/>
              <a:gd name="connsiteY0" fmla="*/ 0 h 6858000"/>
              <a:gd name="connsiteX1" fmla="*/ 8390001 w 8935453"/>
              <a:gd name="connsiteY1" fmla="*/ 141459 h 6858000"/>
              <a:gd name="connsiteX2" fmla="*/ 8935453 w 8935453"/>
              <a:gd name="connsiteY2" fmla="*/ 6858000 h 6858000"/>
              <a:gd name="connsiteX3" fmla="*/ 0 w 8935453"/>
              <a:gd name="connsiteY3" fmla="*/ 6858000 h 6858000"/>
              <a:gd name="connsiteX4" fmla="*/ 0 w 8935453"/>
              <a:gd name="connsiteY4" fmla="*/ 0 h 6858000"/>
              <a:gd name="connsiteX0" fmla="*/ 0 w 8578612"/>
              <a:gd name="connsiteY0" fmla="*/ 0 h 6858000"/>
              <a:gd name="connsiteX1" fmla="*/ 8390001 w 8578612"/>
              <a:gd name="connsiteY1" fmla="*/ 141459 h 6858000"/>
              <a:gd name="connsiteX2" fmla="*/ 8578612 w 8578612"/>
              <a:gd name="connsiteY2" fmla="*/ 6858000 h 6858000"/>
              <a:gd name="connsiteX3" fmla="*/ 0 w 8578612"/>
              <a:gd name="connsiteY3" fmla="*/ 6858000 h 6858000"/>
              <a:gd name="connsiteX4" fmla="*/ 0 w 8578612"/>
              <a:gd name="connsiteY4" fmla="*/ 0 h 6858000"/>
              <a:gd name="connsiteX0" fmla="*/ 0 w 8635329"/>
              <a:gd name="connsiteY0" fmla="*/ 0 h 6858000"/>
              <a:gd name="connsiteX1" fmla="*/ 8635329 w 8635329"/>
              <a:gd name="connsiteY1" fmla="*/ 79458 h 6858000"/>
              <a:gd name="connsiteX2" fmla="*/ 8578612 w 8635329"/>
              <a:gd name="connsiteY2" fmla="*/ 6858000 h 6858000"/>
              <a:gd name="connsiteX3" fmla="*/ 0 w 8635329"/>
              <a:gd name="connsiteY3" fmla="*/ 6858000 h 6858000"/>
              <a:gd name="connsiteX4" fmla="*/ 0 w 8635329"/>
              <a:gd name="connsiteY4" fmla="*/ 0 h 6858000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6417530 w 65052859"/>
              <a:gd name="connsiteY3" fmla="*/ 6778542 h 6778542"/>
              <a:gd name="connsiteX4" fmla="*/ 0 w 65052859"/>
              <a:gd name="connsiteY4" fmla="*/ 56809 h 6778542"/>
              <a:gd name="connsiteX0" fmla="*/ 0 w 65052859"/>
              <a:gd name="connsiteY0" fmla="*/ 56809 h 6778542"/>
              <a:gd name="connsiteX1" fmla="*/ 65052859 w 65052859"/>
              <a:gd name="connsiteY1" fmla="*/ 0 h 6778542"/>
              <a:gd name="connsiteX2" fmla="*/ 64996142 w 65052859"/>
              <a:gd name="connsiteY2" fmla="*/ 6778542 h 6778542"/>
              <a:gd name="connsiteX3" fmla="*/ 53775330 w 65052859"/>
              <a:gd name="connsiteY3" fmla="*/ 3641678 h 6778542"/>
              <a:gd name="connsiteX4" fmla="*/ 0 w 65052859"/>
              <a:gd name="connsiteY4" fmla="*/ 56809 h 6778542"/>
              <a:gd name="connsiteX0" fmla="*/ 0 w 65052859"/>
              <a:gd name="connsiteY0" fmla="*/ 56809 h 3641678"/>
              <a:gd name="connsiteX1" fmla="*/ 65052859 w 65052859"/>
              <a:gd name="connsiteY1" fmla="*/ 0 h 3641678"/>
              <a:gd name="connsiteX2" fmla="*/ 64965975 w 65052859"/>
              <a:gd name="connsiteY2" fmla="*/ 2385016 h 3641678"/>
              <a:gd name="connsiteX3" fmla="*/ 53775330 w 65052859"/>
              <a:gd name="connsiteY3" fmla="*/ 3641678 h 3641678"/>
              <a:gd name="connsiteX4" fmla="*/ 0 w 65052859"/>
              <a:gd name="connsiteY4" fmla="*/ 56809 h 3641678"/>
              <a:gd name="connsiteX0" fmla="*/ 0 w 65052859"/>
              <a:gd name="connsiteY0" fmla="*/ 56809 h 2488929"/>
              <a:gd name="connsiteX1" fmla="*/ 65052859 w 65052859"/>
              <a:gd name="connsiteY1" fmla="*/ 0 h 2488929"/>
              <a:gd name="connsiteX2" fmla="*/ 64965975 w 65052859"/>
              <a:gd name="connsiteY2" fmla="*/ 2385016 h 2488929"/>
              <a:gd name="connsiteX3" fmla="*/ 55805189 w 65052859"/>
              <a:gd name="connsiteY3" fmla="*/ 2488929 h 2488929"/>
              <a:gd name="connsiteX4" fmla="*/ 0 w 65052859"/>
              <a:gd name="connsiteY4" fmla="*/ 56809 h 248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52859" h="2488929">
                <a:moveTo>
                  <a:pt x="0" y="56809"/>
                </a:moveTo>
                <a:lnTo>
                  <a:pt x="65052859" y="0"/>
                </a:lnTo>
                <a:lnTo>
                  <a:pt x="64965975" y="2385016"/>
                </a:lnTo>
                <a:lnTo>
                  <a:pt x="55805189" y="2488929"/>
                </a:lnTo>
                <a:lnTo>
                  <a:pt x="0" y="56809"/>
                </a:lnTo>
                <a:close/>
              </a:path>
            </a:pathLst>
          </a:custGeom>
          <a:solidFill>
            <a:srgbClr val="A658E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98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74EEF6-191E-8D38-D66B-969E6BED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3" y="371048"/>
            <a:ext cx="7725853" cy="6115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BB6A35-5BAD-6450-B432-DA7B0DCB7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t="32508" r="1" b="34766"/>
          <a:stretch/>
        </p:blipFill>
        <p:spPr>
          <a:xfrm rot="16200000">
            <a:off x="6372728" y="2598957"/>
            <a:ext cx="6857998" cy="1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079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74</Words>
  <Application>Microsoft Office PowerPoint</Application>
  <PresentationFormat>Широкоэкранный</PresentationFormat>
  <Paragraphs>19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Franklin Gothic Medium</vt:lpstr>
      <vt:lpstr>Myanmar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Динара</dc:creator>
  <cp:lastModifiedBy>Динара</cp:lastModifiedBy>
  <cp:revision>3</cp:revision>
  <dcterms:created xsi:type="dcterms:W3CDTF">2023-11-07T15:39:47Z</dcterms:created>
  <dcterms:modified xsi:type="dcterms:W3CDTF">2023-11-08T22:58:34Z</dcterms:modified>
</cp:coreProperties>
</file>